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8404FD-2D00-40D1-8FAB-A26EFAD2F0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2AF14B-E45C-4206-A254-59E04D9138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B7C6F6-A850-42EB-BD7A-E519C62E53B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F8D70C-6982-458C-AD39-CD4C6C27C9C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6FA0BF-E9EC-4389-B304-4D71B0EDD85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FE7D17-2C7F-486E-B985-A328A76402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29DBBF-0AE2-4B96-BDFF-2FB8B3B906C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1CF33D-F352-4279-890B-BC6ED35190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8867A3A-FF32-4CF7-8E9E-6D6E493C3A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9C95EA-EBE9-42F6-A2C4-032083434B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0ABD16-C6D8-4718-B520-71AF39B6A0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8D961F-7A85-43FD-908F-0494DB7553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BA8BBD-9FB4-44B0-B833-0848390255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C4A9D3-63E5-498C-8381-34A34F58AA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15F8AD-C446-46CF-A91D-1E6A17EF331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B5A52B1-89C0-42D8-B994-6159C83B01B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64A91A-20AF-4744-9EC3-A96A6F9286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27CCB0E-B643-4B6A-9189-4407C4ABBA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55ACF22-883D-4DD8-8590-9E3B6FA242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4323197-CB14-4E82-9B35-3E773C3305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4046503-6521-458F-BBBA-126B06CE2D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217910-6A08-4AE0-A3CE-DEB7E562B0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737FB1-E31B-4D70-969A-B4EB79BC64F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CAD1E1-7BC6-4D61-BE6C-3B40AE71CA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87F6317-5737-4053-9BBF-4736844484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C02AE14-69E3-4F2A-B758-0E1678E110E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CB20C85-9DE5-4EC2-9428-C029C6D38A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F8491A3-6D2F-4099-A865-07077139619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0DF9906-DBEF-43B5-A3BA-21DECA26E19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AE0305D-45F6-4C47-9BBE-582655922C1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E3E4528-C138-465F-AD4B-140C891E767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629D5E2-F883-4719-8D40-701614708D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3C09F31-7B09-45F7-8509-41225BD3DA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3E3D06-5EAA-4BA0-9F1B-7DFCAE8A74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39630C5-B9FD-4108-9C21-1D17481335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7EBC87C-6886-453B-9504-9DD521AEB83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F2FCEC5-9092-4E6C-A10F-F46CBB0A62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CCEED04-A368-43F4-9CC6-C0A6C6AF7A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08EDA12-0955-4261-867E-CAE7931E80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A51A44D-753D-46B7-AC73-2D55684865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EA58A44-E3AC-4D2F-914B-20ABE2E639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BD0E1F7-5903-4307-9555-A9B5891ACAD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68F9E46-4142-4E75-AFC5-C4CD776AAAD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9DDC42-11DE-4F92-A9FC-47DC49DC02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E5C91D-9992-49D3-8C79-383DDFEA12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E7A9E3-9828-43CB-A444-86120766BE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483AF1-F784-4CD0-917C-07FFACF12A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8B1C1A-3EDA-4852-B77E-E8259968BF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11640" cy="118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6160" cy="70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6360" cy="7056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120" cy="83412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34320" cy="232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30440" cy="70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7480" cy="7056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7640" cy="107280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56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148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F17189-8317-4B2F-9E45-DE246677A3A9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43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</a:t>
            </a:r>
            <a:r>
              <a:rPr b="0" lang="en-US" sz="3200" spc="-1" strike="noStrike">
                <a:latin typeface="Arial"/>
              </a:rPr>
              <a:t>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11640" cy="118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6160" cy="70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6360" cy="7056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120" cy="83412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6"/>
          <p:cNvSpPr/>
          <p:nvPr/>
        </p:nvSpPr>
        <p:spPr>
          <a:xfrm>
            <a:off x="564480" y="599760"/>
            <a:ext cx="2905200" cy="5815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34120" cy="83412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9"/>
          <p:cNvSpPr/>
          <p:nvPr/>
        </p:nvSpPr>
        <p:spPr>
          <a:xfrm rot="5400000">
            <a:off x="2680200" y="5475240"/>
            <a:ext cx="1798560" cy="7056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Rectangle 8"/>
          <p:cNvSpPr/>
          <p:nvPr/>
        </p:nvSpPr>
        <p:spPr>
          <a:xfrm rot="5400000">
            <a:off x="1598760" y="2538360"/>
            <a:ext cx="3958560" cy="70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56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512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47DEFE-4B77-469B-9605-97EB7C6225E7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43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389520" y="347760"/>
            <a:ext cx="11411640" cy="118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" name="Rectangle 8"/>
          <p:cNvSpPr/>
          <p:nvPr/>
        </p:nvSpPr>
        <p:spPr>
          <a:xfrm>
            <a:off x="8145000" y="1592280"/>
            <a:ext cx="3656160" cy="70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Rectangle 9"/>
          <p:cNvSpPr/>
          <p:nvPr/>
        </p:nvSpPr>
        <p:spPr>
          <a:xfrm>
            <a:off x="389520" y="1592280"/>
            <a:ext cx="7686360" cy="7056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120" cy="83412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56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512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0A7049-01E2-4F99-AF24-8F4E61256373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43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389520" y="347760"/>
            <a:ext cx="11411640" cy="118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Rectangle 8"/>
          <p:cNvSpPr/>
          <p:nvPr/>
        </p:nvSpPr>
        <p:spPr>
          <a:xfrm>
            <a:off x="8145000" y="1592280"/>
            <a:ext cx="3656160" cy="70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Rectangle 9"/>
          <p:cNvSpPr/>
          <p:nvPr/>
        </p:nvSpPr>
        <p:spPr>
          <a:xfrm>
            <a:off x="389520" y="1592280"/>
            <a:ext cx="7686360" cy="7056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4120" cy="83412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56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512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B68D729-F88F-4C0B-9D57-012DBA10EBF8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43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B&apos;IXRUWACH&apos;ULEW M&#250;sica Ancestral Maya parte 1.mp4" TargetMode="External"/><Relationship Id="rId2" Type="http://schemas.microsoft.com/office/2007/relationships/media" Target="file:///home/anuarsantoyo/Downloads/B&apos;IXRUWACH&apos;ULEW M&#250;sica Ancestral Maya parte 1.mp4" TargetMode="External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2240" cy="195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Mexico’s music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2240" cy="133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2023/11/07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3680" y="1964160"/>
            <a:ext cx="2566800" cy="292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TABLE OF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544360" y="1137240"/>
            <a:ext cx="6064920" cy="4581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Short History of Mexico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Prehispanic Music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Traditional Music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>
                <a:solidFill>
                  <a:srgbClr val="3d3d3d"/>
                </a:solidFill>
                <a:latin typeface="Gill Sans MT"/>
              </a:rPr>
              <a:t>Mariachi, Banda and Son Jarocho</a:t>
            </a:r>
            <a:endParaRPr b="0" lang="en-US" sz="2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 </a:t>
            </a: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Today’s Mus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5762160" y="1828800"/>
            <a:ext cx="5667480" cy="4950360"/>
          </a:xfrm>
          <a:prstGeom prst="rect">
            <a:avLst/>
          </a:prstGeom>
          <a:ln w="0">
            <a:noFill/>
          </a:ln>
        </p:spPr>
      </p:pic>
      <p:sp>
        <p:nvSpPr>
          <p:cNvPr id="193" name="PlaceHolder 1"/>
          <p:cNvSpPr>
            <a:spLocks noGrp="1"/>
          </p:cNvSpPr>
          <p:nvPr>
            <p:ph/>
          </p:nvPr>
        </p:nvSpPr>
        <p:spPr>
          <a:xfrm>
            <a:off x="685800" y="2180520"/>
            <a:ext cx="5028840" cy="3677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 </a:t>
            </a: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15,000 years ago people reach America</a:t>
            </a:r>
            <a:endParaRPr b="0" lang="en-US" sz="21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Today 62 languages alive, before not known</a:t>
            </a:r>
            <a:endParaRPr b="0" lang="en-US" sz="21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Arrival of Spanish in 1519</a:t>
            </a:r>
            <a:endParaRPr b="0" lang="en-US" sz="21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Independence of Mexico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800" cy="101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Short History of mexico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5762160" y="1828800"/>
            <a:ext cx="5667480" cy="495036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5714640" y="2514960"/>
            <a:ext cx="5667480" cy="342864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4"/>
          <a:stretch/>
        </p:blipFill>
        <p:spPr>
          <a:xfrm>
            <a:off x="5762160" y="1828800"/>
            <a:ext cx="5667480" cy="495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800" cy="101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Prehispanic music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1017360" y="1951920"/>
            <a:ext cx="3325680" cy="2451240"/>
          </a:xfrm>
          <a:prstGeom prst="rect">
            <a:avLst/>
          </a:prstGeom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2148120" y="4572000"/>
            <a:ext cx="3795120" cy="206820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4631760" y="2057400"/>
            <a:ext cx="2683080" cy="228564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4"/>
          <a:stretch/>
        </p:blipFill>
        <p:spPr>
          <a:xfrm>
            <a:off x="7592760" y="1938960"/>
            <a:ext cx="4294080" cy="2404080"/>
          </a:xfrm>
          <a:prstGeom prst="rect">
            <a:avLst/>
          </a:prstGeom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5"/>
          <a:stretch/>
        </p:blipFill>
        <p:spPr>
          <a:xfrm>
            <a:off x="6858000" y="4735800"/>
            <a:ext cx="3884400" cy="189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3"/>
          <p:cNvSpPr/>
          <p:nvPr/>
        </p:nvSpPr>
        <p:spPr>
          <a:xfrm>
            <a:off x="581040" y="435240"/>
            <a:ext cx="1011780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Prehispanic music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53200" y="1829160"/>
            <a:ext cx="8533440" cy="479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4"/>
          <p:cNvSpPr/>
          <p:nvPr/>
        </p:nvSpPr>
        <p:spPr>
          <a:xfrm>
            <a:off x="581040" y="435600"/>
            <a:ext cx="1011780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Traditional mexican music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7" name="PlaceHolder 5"/>
          <p:cNvSpPr/>
          <p:nvPr/>
        </p:nvSpPr>
        <p:spPr>
          <a:xfrm>
            <a:off x="457200" y="2286000"/>
            <a:ext cx="6629040" cy="367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 </a:t>
            </a: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Spanish people bring new instruments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5715000" y="3657600"/>
            <a:ext cx="1851120" cy="279936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2865600" y="2890440"/>
            <a:ext cx="2391840" cy="122400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3"/>
          <a:stretch/>
        </p:blipFill>
        <p:spPr>
          <a:xfrm>
            <a:off x="685800" y="3348720"/>
            <a:ext cx="1599840" cy="261432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4"/>
          <a:stretch/>
        </p:blipFill>
        <p:spPr>
          <a:xfrm>
            <a:off x="2743200" y="4343400"/>
            <a:ext cx="2175840" cy="217584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5"/>
          <a:stretch/>
        </p:blipFill>
        <p:spPr>
          <a:xfrm>
            <a:off x="6400800" y="2057400"/>
            <a:ext cx="1828440" cy="137124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6"/>
          <a:stretch/>
        </p:blipFill>
        <p:spPr>
          <a:xfrm>
            <a:off x="8024040" y="4724640"/>
            <a:ext cx="2719800" cy="183600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7"/>
          <a:stretch/>
        </p:blipFill>
        <p:spPr>
          <a:xfrm>
            <a:off x="8915400" y="2286000"/>
            <a:ext cx="2742840" cy="204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7"/>
          <p:cNvSpPr/>
          <p:nvPr/>
        </p:nvSpPr>
        <p:spPr>
          <a:xfrm>
            <a:off x="581040" y="435960"/>
            <a:ext cx="1011780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Traditional mexican music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6" name="PlaceHolder 8"/>
          <p:cNvSpPr/>
          <p:nvPr/>
        </p:nvSpPr>
        <p:spPr>
          <a:xfrm>
            <a:off x="685800" y="2180880"/>
            <a:ext cx="5028840" cy="367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 </a:t>
            </a: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Mariachi (West)</a:t>
            </a:r>
            <a:endParaRPr b="0" lang="en-US" sz="21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Banda (North)</a:t>
            </a:r>
            <a:endParaRPr b="0" lang="en-US" sz="21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Son Jarocho (East)</a:t>
            </a:r>
            <a:endParaRPr b="0" lang="en-US" sz="21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100" spc="-1" strike="noStrike">
                <a:solidFill>
                  <a:srgbClr val="3d3d3d"/>
                </a:solidFill>
                <a:latin typeface="Gill Sans MT"/>
              </a:rPr>
              <a:t>Caribbean &amp; South America (South)</a:t>
            </a: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6"/>
          <p:cNvSpPr/>
          <p:nvPr/>
        </p:nvSpPr>
        <p:spPr>
          <a:xfrm>
            <a:off x="581040" y="435960"/>
            <a:ext cx="10117800" cy="10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Traditional mexican music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2240" cy="195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2240" cy="133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1000"/>
          </a:bodyPr>
          <a:p>
            <a:pPr algn="ctr">
              <a:lnSpc>
                <a:spcPct val="100000"/>
              </a:lnSpc>
              <a:spcBef>
                <a:spcPts val="5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900" spc="-1" strike="noStrike" cap="all">
                <a:solidFill>
                  <a:srgbClr val="5c2f7d"/>
                </a:solidFill>
                <a:latin typeface="Gill Sans MT"/>
              </a:rPr>
              <a:t>Does anyone have any questions?</a:t>
            </a:r>
            <a:endParaRPr b="0" lang="en-US" sz="2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addyouremail@greatppt.com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+00 000 000 000</a:t>
            </a: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	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www.greatppt.com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4122</TotalTime>
  <Application>LibreOffice/7.3.7.2$Linux_X86_64 LibreOffice_project/30$Build-2</Application>
  <AppVersion>15.0000</AppVersion>
  <Words>721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2023-11-07T14:59:27Z</dcterms:modified>
  <cp:revision>1171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宽屏</vt:lpwstr>
  </property>
  <property fmtid="{D5CDD505-2E9C-101B-9397-08002B2CF9AE}" pid="4" name="Slides">
    <vt:i4>21</vt:i4>
  </property>
</Properties>
</file>